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6724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00828"/>
            <a:ext cx="3489661" cy="493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37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BOSS</cp:lastModifiedBy>
  <cp:revision>1</cp:revision>
  <dcterms:created xsi:type="dcterms:W3CDTF">2024-03-16T09:19:51Z</dcterms:created>
  <dcterms:modified xsi:type="dcterms:W3CDTF">2024-03-16T09:22:25Z</dcterms:modified>
</cp:coreProperties>
</file>