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96944" cy="72007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Посещение  Дня открытых дверей по теме: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«Преемственность начальной школы и ДОУ»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МОУ СОШ № 17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4568"/>
            <a:ext cx="3333520" cy="216579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83" y="1204568"/>
            <a:ext cx="3909016" cy="21657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28" y="3608355"/>
            <a:ext cx="2052837" cy="29329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78" y="3608356"/>
            <a:ext cx="3243213" cy="29329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08356"/>
            <a:ext cx="2624696" cy="29329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291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Посещение  Дня открытых дверей по теме:  «Преемственность начальной школы и ДОУ»  в МОУ СОШ № 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Посещение  Дня открытых дверей по теме:  «Преемственность начальной школы и ДОУ»  в МОУ СОШ № 17</dc:title>
  <dc:creator>OLGA</dc:creator>
  <cp:lastModifiedBy>BOSS</cp:lastModifiedBy>
  <cp:revision>3</cp:revision>
  <dcterms:created xsi:type="dcterms:W3CDTF">2024-03-03T05:41:29Z</dcterms:created>
  <dcterms:modified xsi:type="dcterms:W3CDTF">2024-03-03T06:03:57Z</dcterms:modified>
</cp:coreProperties>
</file>