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6905" r="3068" b="4054"/>
          <a:stretch/>
        </p:blipFill>
        <p:spPr bwMode="auto">
          <a:xfrm rot="16200000">
            <a:off x="-788707" y="1052562"/>
            <a:ext cx="6080959" cy="428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9869" r="2739" b="4273"/>
          <a:stretch/>
        </p:blipFill>
        <p:spPr bwMode="auto">
          <a:xfrm rot="16200000">
            <a:off x="3675555" y="1021140"/>
            <a:ext cx="6112617" cy="43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12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7144" r="4170" b="5308"/>
          <a:stretch/>
        </p:blipFill>
        <p:spPr bwMode="auto">
          <a:xfrm rot="16200000">
            <a:off x="-386479" y="536257"/>
            <a:ext cx="358025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7914" r="3497" b="3557"/>
          <a:stretch/>
        </p:blipFill>
        <p:spPr bwMode="auto">
          <a:xfrm rot="16200000">
            <a:off x="1378834" y="3250510"/>
            <a:ext cx="3518732" cy="257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7605" r="4661" b="6491"/>
          <a:stretch/>
        </p:blipFill>
        <p:spPr bwMode="auto">
          <a:xfrm rot="16200000">
            <a:off x="6080813" y="3379026"/>
            <a:ext cx="3545697" cy="249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6830" r="3234" b="7227"/>
          <a:stretch/>
        </p:blipFill>
        <p:spPr bwMode="auto">
          <a:xfrm rot="16200000">
            <a:off x="3963008" y="573675"/>
            <a:ext cx="3523959" cy="261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11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7634" r="5796" b="6916"/>
          <a:stretch/>
        </p:blipFill>
        <p:spPr bwMode="auto">
          <a:xfrm rot="16200000">
            <a:off x="439318" y="576905"/>
            <a:ext cx="2671432" cy="203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9061" r="4044" b="6044"/>
          <a:stretch/>
        </p:blipFill>
        <p:spPr bwMode="auto">
          <a:xfrm rot="16200000">
            <a:off x="3101880" y="585775"/>
            <a:ext cx="2664296" cy="202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7642" r="2226" b="5137"/>
          <a:stretch/>
        </p:blipFill>
        <p:spPr bwMode="auto">
          <a:xfrm rot="16200000">
            <a:off x="4245775" y="3343332"/>
            <a:ext cx="2801176" cy="201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6229" r="3140" b="3664"/>
          <a:stretch/>
        </p:blipFill>
        <p:spPr bwMode="auto">
          <a:xfrm rot="16200000">
            <a:off x="5791678" y="642655"/>
            <a:ext cx="2671431" cy="19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29" y="2949588"/>
            <a:ext cx="2053399" cy="280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2"/>
            <a:ext cx="2026999" cy="28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50332"/>
            <a:ext cx="1952679" cy="28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454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6838" r="2557" b="8369"/>
          <a:stretch/>
        </p:blipFill>
        <p:spPr bwMode="auto">
          <a:xfrm rot="16200000">
            <a:off x="-336797" y="678685"/>
            <a:ext cx="3382619" cy="240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4163" r="6066" b="3431"/>
          <a:stretch/>
        </p:blipFill>
        <p:spPr bwMode="auto">
          <a:xfrm>
            <a:off x="3491880" y="239653"/>
            <a:ext cx="237181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8644" r="2907" b="5991"/>
          <a:stretch/>
        </p:blipFill>
        <p:spPr bwMode="auto">
          <a:xfrm rot="16200000">
            <a:off x="1189016" y="3520365"/>
            <a:ext cx="3293824" cy="239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10668" b="7932"/>
          <a:stretch/>
        </p:blipFill>
        <p:spPr bwMode="auto">
          <a:xfrm rot="16200000">
            <a:off x="6116458" y="743744"/>
            <a:ext cx="3293824" cy="225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9591" r="3758" b="4425"/>
          <a:stretch/>
        </p:blipFill>
        <p:spPr bwMode="auto">
          <a:xfrm rot="16200000">
            <a:off x="4712529" y="3576505"/>
            <a:ext cx="3319348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939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BOSS</cp:lastModifiedBy>
  <cp:revision>7</cp:revision>
  <dcterms:created xsi:type="dcterms:W3CDTF">2024-03-23T06:50:51Z</dcterms:created>
  <dcterms:modified xsi:type="dcterms:W3CDTF">2024-03-23T08:15:15Z</dcterms:modified>
</cp:coreProperties>
</file>