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t="6267" r="2595" b="5473"/>
          <a:stretch/>
        </p:blipFill>
        <p:spPr bwMode="auto">
          <a:xfrm rot="16200000">
            <a:off x="-500996" y="617629"/>
            <a:ext cx="3383927" cy="238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6394" r="3920" b="4205"/>
          <a:stretch/>
        </p:blipFill>
        <p:spPr bwMode="auto">
          <a:xfrm rot="16200000">
            <a:off x="1738886" y="1221553"/>
            <a:ext cx="3347390" cy="243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7787" r="4132" b="5783"/>
          <a:stretch/>
        </p:blipFill>
        <p:spPr bwMode="auto">
          <a:xfrm rot="16200000">
            <a:off x="4099623" y="1888663"/>
            <a:ext cx="3396538" cy="244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t="9348" r="4969" b="4002"/>
          <a:stretch/>
        </p:blipFill>
        <p:spPr bwMode="auto">
          <a:xfrm rot="16200000">
            <a:off x="6427692" y="2520709"/>
            <a:ext cx="3176170" cy="225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05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BOSS</cp:lastModifiedBy>
  <cp:revision>1</cp:revision>
  <dcterms:created xsi:type="dcterms:W3CDTF">2024-03-23T08:25:55Z</dcterms:created>
  <dcterms:modified xsi:type="dcterms:W3CDTF">2024-03-23T08:32:02Z</dcterms:modified>
</cp:coreProperties>
</file>